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0.png" ContentType="image/png"/>
  <Override PartName="/ppt/media/image39.png" ContentType="image/png"/>
  <Override PartName="/ppt/media/image9.png" ContentType="image/png"/>
  <Override PartName="/ppt/media/image86.png" ContentType="image/png"/>
  <Override PartName="/ppt/media/image13.png" ContentType="image/png"/>
  <Override PartName="/ppt/media/image1.png" ContentType="image/png"/>
  <Override PartName="/ppt/media/image38.png" ContentType="image/png"/>
  <Override PartName="/ppt/media/image8.png" ContentType="image/png"/>
  <Override PartName="/ppt/media/image85.png" ContentType="image/png"/>
  <Override PartName="/ppt/media/image49.png" ContentType="image/png"/>
  <Override PartName="/ppt/media/image100.png" ContentType="image/png"/>
  <Override PartName="/ppt/media/image12.png" ContentType="image/png"/>
  <Override PartName="/ppt/media/image37.png" ContentType="image/png"/>
  <Override PartName="/ppt/media/image7.png" ContentType="image/png"/>
  <Override PartName="/ppt/media/image19.png" ContentType="image/png"/>
  <Override PartName="/ppt/media/image84.png" ContentType="image/png"/>
  <Override PartName="/ppt/media/image48.png" ContentType="image/png"/>
  <Override PartName="/ppt/media/image11.png" ContentType="image/png"/>
  <Override PartName="/ppt/media/image36.png" ContentType="image/png"/>
  <Override PartName="/ppt/media/image6.png" ContentType="image/png"/>
  <Override PartName="/ppt/media/image18.png" ContentType="image/png"/>
  <Override PartName="/ppt/media/image83.png" ContentType="image/png"/>
  <Override PartName="/ppt/media/image29.png" ContentType="image/png"/>
  <Override PartName="/ppt/media/image94.png" ContentType="image/png"/>
  <Override PartName="/ppt/media/image47.png" ContentType="image/png"/>
  <Override PartName="/ppt/media/image10.png" ContentType="image/png"/>
  <Override PartName="/ppt/media/image35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31.png" ContentType="image/png"/>
  <Override PartName="/ppt/media/image70.png" ContentType="image/png"/>
  <Override PartName="/ppt/media/image69.png" ContentType="image/png"/>
  <Override PartName="/ppt/media/image32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64.png" ContentType="image/png"/>
  <Override PartName="/ppt/media/image99.png" ContentType="image/png"/>
  <Override PartName="/ppt/media/image62.png" ContentType="image/png"/>
  <Override PartName="/ppt/media/image87.png" ContentType="image/png"/>
  <Override PartName="/ppt/media/image75.png" ContentType="image/png"/>
  <Override PartName="/ppt/media/image63.png" ContentType="image/png"/>
  <Override PartName="/ppt/media/image98.png" ContentType="image/png"/>
  <Override PartName="/ppt/media/image61.png" ContentType="image/png"/>
  <Override PartName="/ppt/media/image97.png" ContentType="image/png"/>
  <Override PartName="/ppt/media/image60.png" ContentType="image/png"/>
  <Override PartName="/ppt/media/image96.png" ContentType="image/png"/>
  <Override PartName="/ppt/media/image23.png" ContentType="image/png"/>
  <Override PartName="/ppt/media/image95.png" ContentType="image/png"/>
  <Override PartName="/ppt/media/image89.png" ContentType="image/png"/>
  <Override PartName="/ppt/media/image77.png" ContentType="image/png"/>
  <Override PartName="/ppt/media/image88.png" ContentType="image/png"/>
  <Override PartName="/ppt/media/image76.png" ContentType="image/png"/>
  <Override PartName="/ppt/media/image79.png" ContentType="image/png"/>
  <Override PartName="/ppt/media/image78.png" ContentType="image/png"/>
  <Override PartName="/ppt/media/image22.png" ContentType="image/png"/>
  <Override PartName="/ppt/media/image59.png" ContentType="image/png"/>
  <Override PartName="/ppt/media/image21.png" ContentType="image/png"/>
  <Override PartName="/ppt/media/image58.png" ContentType="image/png"/>
  <Override PartName="/ppt/media/image20.png" ContentType="image/png"/>
  <Override PartName="/ppt/media/image57.png" ContentType="image/png"/>
  <Override PartName="/ppt/media/image24.png" ContentType="image/png"/>
  <Override PartName="/ppt/media/image90.png" ContentType="image/png"/>
  <Override PartName="/ppt/media/image25.png" ContentType="image/png"/>
  <Override PartName="/ppt/media/image2.png" ContentType="image/png"/>
  <Override PartName="/ppt/media/image14.png" ContentType="image/png"/>
  <Override PartName="/ppt/media/image28.png" ContentType="image/png"/>
  <Override PartName="/ppt/media/image93.png" ContentType="image/png"/>
  <Override PartName="/ppt/media/image91.png" ContentType="image/png"/>
  <Override PartName="/ppt/media/image26.png" ContentType="image/png"/>
  <Override PartName="/ppt/media/image80.png" ContentType="image/png"/>
  <Override PartName="/ppt/media/image15.png" ContentType="image/png"/>
  <Override PartName="/ppt/media/image3.png" ContentType="image/png"/>
  <Override PartName="/ppt/media/image33.png" ContentType="image/png"/>
  <Override PartName="/ppt/media/image92.png" ContentType="image/png"/>
  <Override PartName="/ppt/media/image27.png" ContentType="image/png"/>
  <Override PartName="/ppt/media/image16.png" ContentType="image/png"/>
  <Override PartName="/ppt/media/image81.png" ContentType="image/png"/>
  <Override PartName="/ppt/media/image4.png" ContentType="image/png"/>
  <Override PartName="/ppt/media/image34.png" ContentType="image/png"/>
  <Override PartName="/ppt/media/image17.png" ContentType="image/png"/>
  <Override PartName="/ppt/media/image82.png" ContentType="image/png"/>
  <Override PartName="/ppt/media/image5.png" ContentType="image/pn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latin typeface="Arial"/>
              </a:rPr>
              <a:t>Pulse para editar el formato del texto de título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Pulse para editar el formato de texto del esquema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Segundo nivel del esquema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Tercer nivel del esquema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Cuarto nivel del esquema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Quinto nivel del esquema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Sexto nivel del esquema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Séptimo nivel del esquema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9.png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Descolonización y Tercer Mundo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" name="" descr=""/>
          <p:cNvPicPr/>
          <p:nvPr/>
        </p:nvPicPr>
        <p:blipFill>
          <a:blip r:embed="rId1"/>
          <a:stretch/>
        </p:blipFill>
        <p:spPr>
          <a:xfrm>
            <a:off x="576000" y="1326600"/>
            <a:ext cx="4103640" cy="4152600"/>
          </a:xfrm>
          <a:prstGeom prst="rect">
            <a:avLst/>
          </a:prstGeom>
          <a:ln>
            <a:noFill/>
          </a:ln>
        </p:spPr>
      </p:pic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4800240" y="1432080"/>
            <a:ext cx="4631400" cy="3950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Desarrollo de la Descolonización</a:t>
            </a:r>
            <a:endParaRPr b="0" lang="es-E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Vías de acceso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7344000" y="1224000"/>
            <a:ext cx="2481840" cy="179424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7344000" y="3148200"/>
            <a:ext cx="2663640" cy="2179440"/>
          </a:xfrm>
          <a:prstGeom prst="rect">
            <a:avLst/>
          </a:prstGeom>
          <a:ln>
            <a:noFill/>
          </a:ln>
        </p:spPr>
      </p:pic>
      <p:pic>
        <p:nvPicPr>
          <p:cNvPr id="89" name="" descr=""/>
          <p:cNvPicPr/>
          <p:nvPr/>
        </p:nvPicPr>
        <p:blipFill>
          <a:blip r:embed="rId3"/>
          <a:stretch/>
        </p:blipFill>
        <p:spPr>
          <a:xfrm>
            <a:off x="4366800" y="1656000"/>
            <a:ext cx="2832840" cy="212472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4"/>
          <a:stretch/>
        </p:blipFill>
        <p:spPr>
          <a:xfrm>
            <a:off x="4366800" y="3511800"/>
            <a:ext cx="2906640" cy="174384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5"/>
          <a:stretch/>
        </p:blipFill>
        <p:spPr>
          <a:xfrm>
            <a:off x="117360" y="1656000"/>
            <a:ext cx="4095360" cy="172764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6"/>
          <a:stretch/>
        </p:blipFill>
        <p:spPr>
          <a:xfrm>
            <a:off x="504000" y="3498120"/>
            <a:ext cx="3455640" cy="194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Desarrollo de la Descolonización</a:t>
            </a:r>
            <a:endParaRPr b="0" lang="es-E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Sur y Sureste de Asia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1584000" y="1512000"/>
            <a:ext cx="6088320" cy="404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144000" y="2448000"/>
            <a:ext cx="2926080" cy="288000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179280" y="504000"/>
            <a:ext cx="2844720" cy="1801080"/>
          </a:xfrm>
          <a:prstGeom prst="rect">
            <a:avLst/>
          </a:prstGeom>
          <a:ln>
            <a:noFill/>
          </a:ln>
        </p:spPr>
      </p:pic>
      <p:pic>
        <p:nvPicPr>
          <p:cNvPr id="100" name="" descr=""/>
          <p:cNvPicPr/>
          <p:nvPr/>
        </p:nvPicPr>
        <p:blipFill>
          <a:blip r:embed="rId3"/>
          <a:stretch/>
        </p:blipFill>
        <p:spPr>
          <a:xfrm>
            <a:off x="3168000" y="2471040"/>
            <a:ext cx="1875600" cy="285696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4"/>
          <a:stretch/>
        </p:blipFill>
        <p:spPr>
          <a:xfrm>
            <a:off x="3337920" y="360000"/>
            <a:ext cx="1486080" cy="197640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5"/>
          <a:stretch/>
        </p:blipFill>
        <p:spPr>
          <a:xfrm>
            <a:off x="5209560" y="2481480"/>
            <a:ext cx="4222440" cy="3170880"/>
          </a:xfrm>
          <a:prstGeom prst="rect">
            <a:avLst/>
          </a:prstGeom>
          <a:ln>
            <a:noFill/>
          </a:ln>
        </p:spPr>
      </p:pic>
      <p:pic>
        <p:nvPicPr>
          <p:cNvPr id="103" name="" descr=""/>
          <p:cNvPicPr/>
          <p:nvPr/>
        </p:nvPicPr>
        <p:blipFill>
          <a:blip r:embed="rId6"/>
          <a:stretch/>
        </p:blipFill>
        <p:spPr>
          <a:xfrm>
            <a:off x="5256000" y="360000"/>
            <a:ext cx="1323000" cy="197064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7"/>
          <a:stretch/>
        </p:blipFill>
        <p:spPr>
          <a:xfrm>
            <a:off x="6689160" y="565560"/>
            <a:ext cx="2742840" cy="1666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Desarrollo de la Descolonización</a:t>
            </a:r>
            <a:endParaRPr b="0" lang="es-E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Oriente Próximo y el Magreb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44000" y="1591560"/>
            <a:ext cx="6178680" cy="416844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6480000" y="1628640"/>
            <a:ext cx="3152520" cy="197136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3"/>
          <a:stretch/>
        </p:blipFill>
        <p:spPr>
          <a:xfrm>
            <a:off x="6478200" y="3672000"/>
            <a:ext cx="1585800" cy="1954800"/>
          </a:xfrm>
          <a:prstGeom prst="rect">
            <a:avLst/>
          </a:prstGeom>
          <a:ln>
            <a:noFill/>
          </a:ln>
        </p:spPr>
      </p:pic>
      <p:pic>
        <p:nvPicPr>
          <p:cNvPr id="110" name="" descr=""/>
          <p:cNvPicPr/>
          <p:nvPr/>
        </p:nvPicPr>
        <p:blipFill>
          <a:blip r:embed="rId4"/>
          <a:stretch/>
        </p:blipFill>
        <p:spPr>
          <a:xfrm>
            <a:off x="8208000" y="3768480"/>
            <a:ext cx="1792440" cy="1559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72000" y="144000"/>
            <a:ext cx="5285880" cy="305712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5540400" y="226080"/>
            <a:ext cx="4323600" cy="309996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3"/>
          <a:stretch/>
        </p:blipFill>
        <p:spPr>
          <a:xfrm>
            <a:off x="5688000" y="3436920"/>
            <a:ext cx="3874320" cy="217908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4"/>
          <a:stretch/>
        </p:blipFill>
        <p:spPr>
          <a:xfrm>
            <a:off x="648000" y="3323880"/>
            <a:ext cx="4392000" cy="2305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7560" y="144000"/>
            <a:ext cx="5752440" cy="546516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5856840" y="205560"/>
            <a:ext cx="4223880" cy="23760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5904000" y="2718360"/>
            <a:ext cx="2473560" cy="268164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4"/>
          <a:stretch/>
        </p:blipFill>
        <p:spPr>
          <a:xfrm>
            <a:off x="8426160" y="3024000"/>
            <a:ext cx="1654560" cy="2307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3934800" y="215640"/>
            <a:ext cx="2664360" cy="266436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3955680" y="2952000"/>
            <a:ext cx="2596320" cy="259632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3"/>
          <a:stretch/>
        </p:blipFill>
        <p:spPr>
          <a:xfrm>
            <a:off x="6606720" y="3235680"/>
            <a:ext cx="3329280" cy="230832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4"/>
          <a:stretch/>
        </p:blipFill>
        <p:spPr>
          <a:xfrm>
            <a:off x="34560" y="226080"/>
            <a:ext cx="3853440" cy="526032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5"/>
          <a:stretch/>
        </p:blipFill>
        <p:spPr>
          <a:xfrm>
            <a:off x="6637320" y="401760"/>
            <a:ext cx="3240000" cy="2592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86480" y="88920"/>
            <a:ext cx="2837520" cy="5454360"/>
          </a:xfrm>
          <a:prstGeom prst="rect">
            <a:avLst/>
          </a:prstGeom>
          <a:ln>
            <a:noFill/>
          </a:ln>
        </p:spPr>
      </p:pic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3744000" y="72000"/>
            <a:ext cx="5328000" cy="342576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3456000" y="3610080"/>
            <a:ext cx="3384000" cy="193392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4"/>
          <a:stretch/>
        </p:blipFill>
        <p:spPr>
          <a:xfrm>
            <a:off x="6841440" y="3610080"/>
            <a:ext cx="2595960" cy="1933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226800" y="226080"/>
            <a:ext cx="5772960" cy="524592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6177960" y="215280"/>
            <a:ext cx="3398040" cy="525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77480" y="144000"/>
            <a:ext cx="3710520" cy="278280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144000" y="3097800"/>
            <a:ext cx="3744000" cy="249552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3"/>
          <a:stretch/>
        </p:blipFill>
        <p:spPr>
          <a:xfrm>
            <a:off x="3960000" y="792000"/>
            <a:ext cx="3528000" cy="4282920"/>
          </a:xfrm>
          <a:prstGeom prst="rect">
            <a:avLst/>
          </a:prstGeom>
          <a:ln>
            <a:noFill/>
          </a:ln>
        </p:spPr>
      </p:pic>
      <p:pic>
        <p:nvPicPr>
          <p:cNvPr id="145" name="" descr=""/>
          <p:cNvPicPr/>
          <p:nvPr/>
        </p:nvPicPr>
        <p:blipFill>
          <a:blip r:embed="rId4"/>
          <a:stretch/>
        </p:blipFill>
        <p:spPr>
          <a:xfrm>
            <a:off x="7488000" y="432000"/>
            <a:ext cx="2460960" cy="154692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5"/>
          <a:stretch/>
        </p:blipFill>
        <p:spPr>
          <a:xfrm>
            <a:off x="7512480" y="2160000"/>
            <a:ext cx="2495520" cy="122400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6"/>
          <a:stretch/>
        </p:blipFill>
        <p:spPr>
          <a:xfrm>
            <a:off x="7556400" y="3600000"/>
            <a:ext cx="2379600" cy="1729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43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757080" y="70200"/>
            <a:ext cx="8602560" cy="5545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288000" y="216000"/>
            <a:ext cx="2581560" cy="2933640"/>
          </a:xfrm>
          <a:prstGeom prst="rect">
            <a:avLst/>
          </a:prstGeom>
          <a:ln>
            <a:noFill/>
          </a:ln>
        </p:spPr>
      </p:pic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>
            <a:off x="253080" y="3384000"/>
            <a:ext cx="2554920" cy="2115360"/>
          </a:xfrm>
          <a:prstGeom prst="rect">
            <a:avLst/>
          </a:prstGeom>
          <a:ln>
            <a:noFill/>
          </a:ln>
        </p:spPr>
      </p:pic>
      <p:pic>
        <p:nvPicPr>
          <p:cNvPr id="152" name="" descr=""/>
          <p:cNvPicPr/>
          <p:nvPr/>
        </p:nvPicPr>
        <p:blipFill>
          <a:blip r:embed="rId3"/>
          <a:stretch/>
        </p:blipFill>
        <p:spPr>
          <a:xfrm>
            <a:off x="3390120" y="144000"/>
            <a:ext cx="3161880" cy="2209320"/>
          </a:xfrm>
          <a:prstGeom prst="rect">
            <a:avLst/>
          </a:prstGeom>
          <a:ln>
            <a:noFill/>
          </a:ln>
        </p:spPr>
      </p:pic>
      <p:pic>
        <p:nvPicPr>
          <p:cNvPr id="153" name="" descr=""/>
          <p:cNvPicPr/>
          <p:nvPr/>
        </p:nvPicPr>
        <p:blipFill>
          <a:blip r:embed="rId4"/>
          <a:stretch/>
        </p:blipFill>
        <p:spPr>
          <a:xfrm>
            <a:off x="3420000" y="2549520"/>
            <a:ext cx="3060000" cy="3066480"/>
          </a:xfrm>
          <a:prstGeom prst="rect">
            <a:avLst/>
          </a:prstGeom>
          <a:ln>
            <a:noFill/>
          </a:ln>
        </p:spPr>
      </p:pic>
      <p:pic>
        <p:nvPicPr>
          <p:cNvPr id="154" name="" descr=""/>
          <p:cNvPicPr/>
          <p:nvPr/>
        </p:nvPicPr>
        <p:blipFill>
          <a:blip r:embed="rId5"/>
          <a:stretch/>
        </p:blipFill>
        <p:spPr>
          <a:xfrm>
            <a:off x="7200000" y="283320"/>
            <a:ext cx="2571480" cy="3028680"/>
          </a:xfrm>
          <a:prstGeom prst="rect">
            <a:avLst/>
          </a:prstGeom>
          <a:ln>
            <a:noFill/>
          </a:ln>
        </p:spPr>
      </p:pic>
      <p:pic>
        <p:nvPicPr>
          <p:cNvPr id="155" name="" descr=""/>
          <p:cNvPicPr/>
          <p:nvPr/>
        </p:nvPicPr>
        <p:blipFill>
          <a:blip r:embed="rId6"/>
          <a:stretch/>
        </p:blipFill>
        <p:spPr>
          <a:xfrm>
            <a:off x="7344000" y="3384000"/>
            <a:ext cx="2236320" cy="2236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7416000" y="216000"/>
            <a:ext cx="2376000" cy="237600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144000" y="288000"/>
            <a:ext cx="7053120" cy="5116320"/>
          </a:xfrm>
          <a:prstGeom prst="rect">
            <a:avLst/>
          </a:prstGeom>
          <a:ln>
            <a:noFill/>
          </a:ln>
        </p:spPr>
      </p:pic>
      <p:pic>
        <p:nvPicPr>
          <p:cNvPr id="160" name="" descr=""/>
          <p:cNvPicPr/>
          <p:nvPr/>
        </p:nvPicPr>
        <p:blipFill>
          <a:blip r:embed="rId3"/>
          <a:stretch/>
        </p:blipFill>
        <p:spPr>
          <a:xfrm>
            <a:off x="7233480" y="2664000"/>
            <a:ext cx="2774520" cy="1833840"/>
          </a:xfrm>
          <a:prstGeom prst="rect">
            <a:avLst/>
          </a:prstGeom>
          <a:ln>
            <a:noFill/>
          </a:ln>
        </p:spPr>
      </p:pic>
      <p:pic>
        <p:nvPicPr>
          <p:cNvPr id="161" name="" descr=""/>
          <p:cNvPicPr/>
          <p:nvPr/>
        </p:nvPicPr>
        <p:blipFill>
          <a:blip r:embed="rId4"/>
          <a:stretch/>
        </p:blipFill>
        <p:spPr>
          <a:xfrm>
            <a:off x="7704000" y="4601520"/>
            <a:ext cx="1885680" cy="106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Desarrollo de la Descolonización</a:t>
            </a:r>
            <a:endParaRPr b="0" lang="es-E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África Subsahariana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216000" y="1534680"/>
            <a:ext cx="3502440" cy="4055400"/>
          </a:xfrm>
          <a:prstGeom prst="rect">
            <a:avLst/>
          </a:prstGeom>
          <a:ln>
            <a:noFill/>
          </a:ln>
        </p:spPr>
      </p:pic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3888000" y="1584000"/>
            <a:ext cx="1649160" cy="262944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5616000" y="1584000"/>
            <a:ext cx="1564200" cy="1599120"/>
          </a:xfrm>
          <a:prstGeom prst="rect">
            <a:avLst/>
          </a:prstGeom>
          <a:ln>
            <a:noFill/>
          </a:ln>
        </p:spPr>
      </p:pic>
      <p:pic>
        <p:nvPicPr>
          <p:cNvPr id="167" name="" descr=""/>
          <p:cNvPicPr/>
          <p:nvPr/>
        </p:nvPicPr>
        <p:blipFill>
          <a:blip r:embed="rId4"/>
          <a:stretch/>
        </p:blipFill>
        <p:spPr>
          <a:xfrm>
            <a:off x="7272000" y="1584000"/>
            <a:ext cx="1273320" cy="1968120"/>
          </a:xfrm>
          <a:prstGeom prst="rect">
            <a:avLst/>
          </a:prstGeom>
          <a:ln>
            <a:noFill/>
          </a:ln>
        </p:spPr>
      </p:pic>
      <p:pic>
        <p:nvPicPr>
          <p:cNvPr id="168" name="" descr=""/>
          <p:cNvPicPr/>
          <p:nvPr/>
        </p:nvPicPr>
        <p:blipFill>
          <a:blip r:embed="rId5"/>
          <a:stretch/>
        </p:blipFill>
        <p:spPr>
          <a:xfrm>
            <a:off x="8545320" y="1584000"/>
            <a:ext cx="1474560" cy="2201040"/>
          </a:xfrm>
          <a:prstGeom prst="rect">
            <a:avLst/>
          </a:prstGeom>
          <a:ln>
            <a:noFill/>
          </a:ln>
        </p:spPr>
      </p:pic>
      <p:pic>
        <p:nvPicPr>
          <p:cNvPr id="169" name="" descr=""/>
          <p:cNvPicPr/>
          <p:nvPr/>
        </p:nvPicPr>
        <p:blipFill>
          <a:blip r:embed="rId6"/>
          <a:stretch/>
        </p:blipFill>
        <p:spPr>
          <a:xfrm>
            <a:off x="3888000" y="3744000"/>
            <a:ext cx="2857320" cy="1904760"/>
          </a:xfrm>
          <a:prstGeom prst="rect">
            <a:avLst/>
          </a:prstGeom>
          <a:ln>
            <a:noFill/>
          </a:ln>
        </p:spPr>
      </p:pic>
      <p:pic>
        <p:nvPicPr>
          <p:cNvPr id="170" name="" descr=""/>
          <p:cNvPicPr/>
          <p:nvPr/>
        </p:nvPicPr>
        <p:blipFill>
          <a:blip r:embed="rId7"/>
          <a:stretch/>
        </p:blipFill>
        <p:spPr>
          <a:xfrm>
            <a:off x="7144200" y="3672000"/>
            <a:ext cx="1927800" cy="192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El nacimiento del Tercer Mundo</a:t>
            </a:r>
            <a:endParaRPr b="0" lang="es-E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Problemas de los nuevos países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216000" y="1499040"/>
            <a:ext cx="2985840" cy="1812960"/>
          </a:xfrm>
          <a:prstGeom prst="rect">
            <a:avLst/>
          </a:prstGeom>
          <a:ln>
            <a:noFill/>
          </a:ln>
        </p:spPr>
      </p:pic>
      <p:pic>
        <p:nvPicPr>
          <p:cNvPr id="174" name="" descr=""/>
          <p:cNvPicPr/>
          <p:nvPr/>
        </p:nvPicPr>
        <p:blipFill>
          <a:blip r:embed="rId2"/>
          <a:stretch/>
        </p:blipFill>
        <p:spPr>
          <a:xfrm>
            <a:off x="216000" y="3384000"/>
            <a:ext cx="2952000" cy="2251440"/>
          </a:xfrm>
          <a:prstGeom prst="rect">
            <a:avLst/>
          </a:prstGeom>
          <a:ln>
            <a:noFill/>
          </a:ln>
        </p:spPr>
      </p:pic>
      <p:pic>
        <p:nvPicPr>
          <p:cNvPr id="175" name="" descr=""/>
          <p:cNvPicPr/>
          <p:nvPr/>
        </p:nvPicPr>
        <p:blipFill>
          <a:blip r:embed="rId3"/>
          <a:stretch/>
        </p:blipFill>
        <p:spPr>
          <a:xfrm>
            <a:off x="3302640" y="1523880"/>
            <a:ext cx="3177360" cy="1788120"/>
          </a:xfrm>
          <a:prstGeom prst="rect">
            <a:avLst/>
          </a:prstGeom>
          <a:ln>
            <a:noFill/>
          </a:ln>
        </p:spPr>
      </p:pic>
      <p:pic>
        <p:nvPicPr>
          <p:cNvPr id="176" name="" descr=""/>
          <p:cNvPicPr/>
          <p:nvPr/>
        </p:nvPicPr>
        <p:blipFill>
          <a:blip r:embed="rId4"/>
          <a:stretch/>
        </p:blipFill>
        <p:spPr>
          <a:xfrm>
            <a:off x="3312000" y="3547080"/>
            <a:ext cx="3168000" cy="1996920"/>
          </a:xfrm>
          <a:prstGeom prst="rect">
            <a:avLst/>
          </a:prstGeom>
          <a:ln>
            <a:noFill/>
          </a:ln>
        </p:spPr>
      </p:pic>
      <p:pic>
        <p:nvPicPr>
          <p:cNvPr id="177" name="" descr=""/>
          <p:cNvPicPr/>
          <p:nvPr/>
        </p:nvPicPr>
        <p:blipFill>
          <a:blip r:embed="rId5"/>
          <a:stretch/>
        </p:blipFill>
        <p:spPr>
          <a:xfrm>
            <a:off x="6527880" y="2231280"/>
            <a:ext cx="3552840" cy="2664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El nacimiento del Tercer Mundo</a:t>
            </a:r>
            <a:endParaRPr b="0" lang="es-E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Subdesarrollo y neocolonialismo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576000" y="1723680"/>
            <a:ext cx="3892320" cy="389232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4824000" y="1584000"/>
            <a:ext cx="4423320" cy="4036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56880" y="22320"/>
            <a:ext cx="10080360" cy="566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1316880" y="21960"/>
            <a:ext cx="7560360" cy="567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Conclusiones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216000" y="1152000"/>
            <a:ext cx="4392000" cy="4392000"/>
          </a:xfrm>
          <a:prstGeom prst="rect">
            <a:avLst/>
          </a:prstGeom>
          <a:ln>
            <a:noFill/>
          </a:ln>
        </p:spPr>
      </p:pic>
      <p:pic>
        <p:nvPicPr>
          <p:cNvPr id="191" name="" descr=""/>
          <p:cNvPicPr/>
          <p:nvPr/>
        </p:nvPicPr>
        <p:blipFill>
          <a:blip r:embed="rId2"/>
          <a:stretch/>
        </p:blipFill>
        <p:spPr>
          <a:xfrm>
            <a:off x="4746240" y="2088000"/>
            <a:ext cx="5257440" cy="288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Introducción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822240" y="1231560"/>
            <a:ext cx="3569400" cy="2008080"/>
          </a:xfrm>
          <a:prstGeom prst="rect">
            <a:avLst/>
          </a:prstGeom>
          <a:ln>
            <a:noFill/>
          </a:ln>
        </p:spPr>
      </p:pic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5328000" y="1275120"/>
            <a:ext cx="3239640" cy="2322360"/>
          </a:xfrm>
          <a:prstGeom prst="rect">
            <a:avLst/>
          </a:prstGeom>
          <a:ln>
            <a:noFill/>
          </a:ln>
        </p:spPr>
      </p:pic>
      <p:pic>
        <p:nvPicPr>
          <p:cNvPr id="49" name="" descr=""/>
          <p:cNvPicPr/>
          <p:nvPr/>
        </p:nvPicPr>
        <p:blipFill>
          <a:blip r:embed="rId3"/>
          <a:stretch/>
        </p:blipFill>
        <p:spPr>
          <a:xfrm>
            <a:off x="792000" y="3384000"/>
            <a:ext cx="3657240" cy="2281680"/>
          </a:xfrm>
          <a:prstGeom prst="rect">
            <a:avLst/>
          </a:prstGeom>
          <a:ln>
            <a:noFill/>
          </a:ln>
        </p:spPr>
      </p:pic>
      <p:pic>
        <p:nvPicPr>
          <p:cNvPr id="50" name="" descr=""/>
          <p:cNvPicPr/>
          <p:nvPr/>
        </p:nvPicPr>
        <p:blipFill>
          <a:blip r:embed="rId4"/>
          <a:stretch/>
        </p:blipFill>
        <p:spPr>
          <a:xfrm>
            <a:off x="5328000" y="3744000"/>
            <a:ext cx="3285720" cy="1799640"/>
          </a:xfrm>
          <a:prstGeom prst="rect">
            <a:avLst/>
          </a:prstGeom>
          <a:ln>
            <a:noFill/>
          </a:ln>
        </p:spPr>
      </p:pic>
      <p:pic>
        <p:nvPicPr>
          <p:cNvPr id="51" name="" descr=""/>
          <p:cNvPicPr/>
          <p:nvPr/>
        </p:nvPicPr>
        <p:blipFill>
          <a:blip r:embed="rId5"/>
          <a:stretch/>
        </p:blipFill>
        <p:spPr>
          <a:xfrm>
            <a:off x="3401280" y="2783160"/>
            <a:ext cx="2934360" cy="153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Causas: impacto de la II Guerra Mundial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72000" y="893160"/>
            <a:ext cx="3167640" cy="2450880"/>
          </a:xfrm>
          <a:prstGeom prst="rect">
            <a:avLst/>
          </a:prstGeom>
          <a:ln>
            <a:noFill/>
          </a:ln>
        </p:spPr>
      </p:pic>
      <p:pic>
        <p:nvPicPr>
          <p:cNvPr id="55" name="" descr=""/>
          <p:cNvPicPr/>
          <p:nvPr/>
        </p:nvPicPr>
        <p:blipFill>
          <a:blip r:embed="rId2"/>
          <a:stretch/>
        </p:blipFill>
        <p:spPr>
          <a:xfrm>
            <a:off x="144000" y="3384000"/>
            <a:ext cx="2807640" cy="217404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3"/>
          <a:stretch/>
        </p:blipFill>
        <p:spPr>
          <a:xfrm>
            <a:off x="3502800" y="1391040"/>
            <a:ext cx="3048840" cy="192060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4"/>
          <a:stretch/>
        </p:blipFill>
        <p:spPr>
          <a:xfrm>
            <a:off x="3102120" y="3384000"/>
            <a:ext cx="3506400" cy="2159640"/>
          </a:xfrm>
          <a:prstGeom prst="rect">
            <a:avLst/>
          </a:prstGeom>
          <a:ln>
            <a:noFill/>
          </a:ln>
        </p:spPr>
      </p:pic>
      <p:pic>
        <p:nvPicPr>
          <p:cNvPr id="58" name="" descr=""/>
          <p:cNvPicPr/>
          <p:nvPr/>
        </p:nvPicPr>
        <p:blipFill>
          <a:blip r:embed="rId5"/>
          <a:stretch/>
        </p:blipFill>
        <p:spPr>
          <a:xfrm>
            <a:off x="6768000" y="948600"/>
            <a:ext cx="3131640" cy="452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Causas: cambios en la opinión pública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339480" y="1584000"/>
            <a:ext cx="4368240" cy="3887640"/>
          </a:xfrm>
          <a:prstGeom prst="rect">
            <a:avLst/>
          </a:prstGeom>
          <a:ln>
            <a:noFill/>
          </a:ln>
        </p:spPr>
      </p:pic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4768920" y="2165400"/>
            <a:ext cx="5238720" cy="2946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Causas: ONU y MPNA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64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216000" y="1224000"/>
            <a:ext cx="4103640" cy="4103640"/>
          </a:xfrm>
          <a:prstGeom prst="rect">
            <a:avLst/>
          </a:prstGeom>
          <a:ln>
            <a:noFill/>
          </a:ln>
        </p:spPr>
      </p:pic>
      <p:pic>
        <p:nvPicPr>
          <p:cNvPr id="66" name="" descr=""/>
          <p:cNvPicPr/>
          <p:nvPr/>
        </p:nvPicPr>
        <p:blipFill>
          <a:blip r:embed="rId2"/>
          <a:stretch/>
        </p:blipFill>
        <p:spPr>
          <a:xfrm>
            <a:off x="4608000" y="1281960"/>
            <a:ext cx="5370480" cy="402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Causas: Guerra Fría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331200" y="1295280"/>
            <a:ext cx="4420440" cy="2160360"/>
          </a:xfrm>
          <a:prstGeom prst="rect">
            <a:avLst/>
          </a:prstGeom>
          <a:ln>
            <a:noFill/>
          </a:ln>
        </p:spPr>
      </p:pic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720000" y="3587760"/>
            <a:ext cx="1561680" cy="208260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376000" y="3566520"/>
            <a:ext cx="2103840" cy="2103840"/>
          </a:xfrm>
          <a:prstGeom prst="rect">
            <a:avLst/>
          </a:prstGeom>
          <a:ln>
            <a:noFill/>
          </a:ln>
        </p:spPr>
      </p:pic>
      <p:pic>
        <p:nvPicPr>
          <p:cNvPr id="72" name="" descr=""/>
          <p:cNvPicPr/>
          <p:nvPr/>
        </p:nvPicPr>
        <p:blipFill>
          <a:blip r:embed="rId4"/>
          <a:stretch/>
        </p:blipFill>
        <p:spPr>
          <a:xfrm>
            <a:off x="4861080" y="1440000"/>
            <a:ext cx="4786560" cy="359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Causas: movimientos anticolonialistas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216000" y="1460520"/>
            <a:ext cx="3044520" cy="228312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8354880" y="1512000"/>
            <a:ext cx="1580760" cy="237564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3369960" y="1582920"/>
            <a:ext cx="3253680" cy="396072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4"/>
          <a:stretch/>
        </p:blipFill>
        <p:spPr>
          <a:xfrm>
            <a:off x="360000" y="3821040"/>
            <a:ext cx="1439640" cy="1722600"/>
          </a:xfrm>
          <a:prstGeom prst="rect">
            <a:avLst/>
          </a:prstGeom>
          <a:ln>
            <a:noFill/>
          </a:ln>
        </p:spPr>
      </p:pic>
      <p:pic>
        <p:nvPicPr>
          <p:cNvPr id="79" name="" descr=""/>
          <p:cNvPicPr/>
          <p:nvPr/>
        </p:nvPicPr>
        <p:blipFill>
          <a:blip r:embed="rId5"/>
          <a:stretch/>
        </p:blipFill>
        <p:spPr>
          <a:xfrm rot="5395200">
            <a:off x="1464120" y="4298040"/>
            <a:ext cx="1824120" cy="86112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6"/>
          <a:stretch/>
        </p:blipFill>
        <p:spPr>
          <a:xfrm>
            <a:off x="6888960" y="4056480"/>
            <a:ext cx="2974680" cy="148716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7"/>
          <a:stretch/>
        </p:blipFill>
        <p:spPr>
          <a:xfrm>
            <a:off x="6696000" y="1663920"/>
            <a:ext cx="1553400" cy="215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504000" y="226080"/>
            <a:ext cx="9058320" cy="9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Desarrollo de la Descolonización</a:t>
            </a:r>
            <a:endParaRPr b="0" lang="es-ES" sz="4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  <a:ea typeface="DejaVu Sans"/>
              </a:rPr>
              <a:t>Cronología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504000" y="1326600"/>
            <a:ext cx="9058320" cy="32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1732320" y="1512000"/>
            <a:ext cx="6619320" cy="4102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Application>LibreOffice/6.4.7.2$Linux_X86_64 LibreOffice_project/40$Build-2</Application>
  <Words>119</Words>
  <Paragraphs>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2021-11-02T12:01:59Z</dcterms:created>
  <dc:creator/>
  <dc:description/>
  <dc:language>es-ES</dc:language>
  <cp:lastModifiedBy/>
  <dcterms:modified xsi:type="dcterms:W3CDTF">2022-03-29T13:40:39Z</dcterms:modified>
  <cp:revision>108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Personalizado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24</vt:i4>
  </property>
</Properties>
</file>