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1" r:id="rId3"/>
    <p:sldId id="257" r:id="rId4"/>
    <p:sldId id="258" r:id="rId5"/>
    <p:sldId id="259" r:id="rId6"/>
    <p:sldId id="260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4" r:id="rId19"/>
    <p:sldId id="273" r:id="rId20"/>
    <p:sldId id="275" r:id="rId21"/>
    <p:sldId id="276" r:id="rId22"/>
    <p:sldId id="277" r:id="rId23"/>
    <p:sldId id="278" r:id="rId24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4" d="100"/>
          <a:sy n="74" d="100"/>
        </p:scale>
        <p:origin x="-110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10/09/2021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10/09/2021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10/09/2021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10/09/2021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10/09/2021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10/09/2021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10/09/2021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10/09/2021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10/09/2021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10/09/2021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10/09/2021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847CFC-816F-41D0-AAC0-9BF4FEBC753E}" type="datetimeFigureOut">
              <a:rPr lang="es-ES" smtClean="0"/>
              <a:t>10/09/2021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980729"/>
            <a:ext cx="7772400" cy="2304255"/>
          </a:xfrm>
        </p:spPr>
        <p:txBody>
          <a:bodyPr>
            <a:normAutofit/>
          </a:bodyPr>
          <a:lstStyle/>
          <a:p>
            <a:r>
              <a:rPr lang="es-ES" dirty="0" smtClean="0"/>
              <a:t>Tema 1</a:t>
            </a:r>
            <a:br>
              <a:rPr lang="es-ES" dirty="0" smtClean="0"/>
            </a:br>
            <a:r>
              <a:rPr lang="es-ES" dirty="0" smtClean="0"/>
              <a:t>El Antiguo Régimen y la Ilustración</a:t>
            </a:r>
            <a:endParaRPr lang="es-ES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592" y="3480870"/>
            <a:ext cx="2406041" cy="29791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3477478"/>
            <a:ext cx="1944216" cy="29483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5800" y="3413376"/>
            <a:ext cx="3905250" cy="307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734033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4435412" cy="6552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7378" y="548680"/>
            <a:ext cx="4165263" cy="5472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086526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0"/>
            <a:ext cx="3682757" cy="3465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573016"/>
            <a:ext cx="6286500" cy="3143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3575298"/>
            <a:ext cx="2230087" cy="3140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4267" y="88628"/>
            <a:ext cx="5159474" cy="3377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554019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Estancamiento demográfico</a:t>
            </a:r>
            <a:endParaRPr lang="es-ES" dirty="0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24744"/>
            <a:ext cx="4032448" cy="302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221088"/>
            <a:ext cx="5638006" cy="2416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124744"/>
            <a:ext cx="4464496" cy="30705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7086" y="4221088"/>
            <a:ext cx="3067402" cy="2304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334379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Economía agraria de subsistencia</a:t>
            </a:r>
            <a:endParaRPr lang="es-ES" dirty="0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84784"/>
            <a:ext cx="4713152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268760"/>
            <a:ext cx="3600450" cy="523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021953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Artesanía</a:t>
            </a:r>
            <a:endParaRPr lang="es-ES" dirty="0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1052736"/>
            <a:ext cx="4362431" cy="5544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268760"/>
            <a:ext cx="4160204" cy="216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7975" y="3429000"/>
            <a:ext cx="3888432" cy="3240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04576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Comercio</a:t>
            </a:r>
            <a:endParaRPr lang="es-ES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2311" y="1196752"/>
            <a:ext cx="6286500" cy="3143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9097" y="4340002"/>
            <a:ext cx="3965351" cy="2517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340002"/>
            <a:ext cx="3446512" cy="249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932548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 smtClean="0"/>
              <a:t>Ilustración y crítica del Antiguo Régimen</a:t>
            </a:r>
            <a:endParaRPr lang="es-ES" dirty="0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484784"/>
            <a:ext cx="2503337" cy="3240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3661" y="1412776"/>
            <a:ext cx="2751186" cy="3668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4900924"/>
            <a:ext cx="3741158" cy="18705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3671" y="1566771"/>
            <a:ext cx="3525153" cy="3113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608568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 smtClean="0"/>
              <a:t>Precedentes: regímenes parlamentarios</a:t>
            </a:r>
            <a:endParaRPr lang="es-ES" dirty="0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84784"/>
            <a:ext cx="7975270" cy="5289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840529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Provincias Unidas (1648)</a:t>
            </a:r>
            <a:endParaRPr lang="es-ES" dirty="0"/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340768"/>
            <a:ext cx="3929118" cy="5184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7" y="1412776"/>
            <a:ext cx="4224469" cy="2376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7" y="4005064"/>
            <a:ext cx="4267200" cy="2619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362510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Inglaterra (1688-1689)</a:t>
            </a:r>
            <a:endParaRPr lang="es-ES" dirty="0"/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340768"/>
            <a:ext cx="4845918" cy="2727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0033" y="1772816"/>
            <a:ext cx="3630308" cy="4248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149080"/>
            <a:ext cx="4588768" cy="25811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672351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917" y="17878"/>
            <a:ext cx="8713529" cy="68401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07548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Ilustración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 smtClean="0"/>
              <a:t>Libertad, racionalismo, mentalidad crítica, tolerancia, progreso, educación-ciencias experimentales, antropocentrismo, felicidad.</a:t>
            </a:r>
            <a:endParaRPr lang="es-ES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4" y="3281233"/>
            <a:ext cx="6939645" cy="3362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3281233"/>
            <a:ext cx="2005796" cy="3003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874797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2656"/>
            <a:ext cx="8476913" cy="6256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931293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Despotismo Ilustrado</a:t>
            </a:r>
            <a:endParaRPr lang="es-ES" dirty="0"/>
          </a:p>
        </p:txBody>
      </p:sp>
      <p:pic>
        <p:nvPicPr>
          <p:cNvPr id="225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268760"/>
            <a:ext cx="4222155" cy="5256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268760"/>
            <a:ext cx="3888485" cy="25855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3912260"/>
            <a:ext cx="1905000" cy="266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9930278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Conclusiones</a:t>
            </a:r>
            <a:endParaRPr lang="es-ES" dirty="0"/>
          </a:p>
        </p:txBody>
      </p:sp>
      <p:pic>
        <p:nvPicPr>
          <p:cNvPr id="235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772816"/>
            <a:ext cx="8539278" cy="41733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597663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 smtClean="0"/>
              <a:t>Características del Antiguo Régimen</a:t>
            </a:r>
            <a:endParaRPr lang="es-ES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302159"/>
            <a:ext cx="3462801" cy="26695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177699"/>
            <a:ext cx="3882784" cy="2880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4223246"/>
            <a:ext cx="3675733" cy="26347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138337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Monarquía Absoluta</a:t>
            </a:r>
            <a:endParaRPr lang="es-ES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268760"/>
            <a:ext cx="4776274" cy="280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6556" y="3645023"/>
            <a:ext cx="4387444" cy="32220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2374" y="1516704"/>
            <a:ext cx="4095808" cy="21093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180212"/>
            <a:ext cx="3912090" cy="215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450302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0"/>
            <a:ext cx="4878998" cy="6932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684595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 smtClean="0"/>
              <a:t>Límites: poderes locales, medios de control y asambleas estamentales</a:t>
            </a:r>
            <a:endParaRPr lang="es-ES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569367"/>
            <a:ext cx="2857500" cy="2143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405923"/>
            <a:ext cx="3467100" cy="2600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896953"/>
            <a:ext cx="4153644" cy="2949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4006248"/>
            <a:ext cx="3571875" cy="2676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489641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dirty="0" smtClean="0"/>
              <a:t>Sociedad Estamental</a:t>
            </a:r>
            <a:endParaRPr lang="es-ES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96752"/>
            <a:ext cx="4608512" cy="56316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2276872"/>
            <a:ext cx="3855060" cy="2952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303592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Los privilegiados</a:t>
            </a:r>
            <a:endParaRPr lang="es-ES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190" y="1600200"/>
            <a:ext cx="7559619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20410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8"/>
            <a:ext cx="5166068" cy="6336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3691" y="1196752"/>
            <a:ext cx="3523944" cy="468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8591333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icin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ci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ci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90</TotalTime>
  <Words>72</Words>
  <Application>Microsoft Office PowerPoint</Application>
  <PresentationFormat>Presentación en pantalla (4:3)</PresentationFormat>
  <Paragraphs>18</Paragraphs>
  <Slides>23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23</vt:i4>
      </vt:variant>
    </vt:vector>
  </HeadingPairs>
  <TitlesOfParts>
    <vt:vector size="24" baseType="lpstr">
      <vt:lpstr>Tema de Office</vt:lpstr>
      <vt:lpstr>Tema 1 El Antiguo Régimen y la Ilustración</vt:lpstr>
      <vt:lpstr>Presentación de PowerPoint</vt:lpstr>
      <vt:lpstr>Características del Antiguo Régimen</vt:lpstr>
      <vt:lpstr>Monarquía Absoluta</vt:lpstr>
      <vt:lpstr>Presentación de PowerPoint</vt:lpstr>
      <vt:lpstr>Límites: poderes locales, medios de control y asambleas estamentales</vt:lpstr>
      <vt:lpstr>Sociedad Estamental</vt:lpstr>
      <vt:lpstr>Los privilegiados</vt:lpstr>
      <vt:lpstr>Presentación de PowerPoint</vt:lpstr>
      <vt:lpstr>Presentación de PowerPoint</vt:lpstr>
      <vt:lpstr>Presentación de PowerPoint</vt:lpstr>
      <vt:lpstr>Estancamiento demográfico</vt:lpstr>
      <vt:lpstr>Economía agraria de subsistencia</vt:lpstr>
      <vt:lpstr>Artesanía</vt:lpstr>
      <vt:lpstr>Comercio</vt:lpstr>
      <vt:lpstr>Ilustración y crítica del Antiguo Régimen</vt:lpstr>
      <vt:lpstr>Precedentes: regímenes parlamentarios</vt:lpstr>
      <vt:lpstr>Provincias Unidas (1648)</vt:lpstr>
      <vt:lpstr>Inglaterra (1688-1689)</vt:lpstr>
      <vt:lpstr>Ilustración</vt:lpstr>
      <vt:lpstr>Presentación de PowerPoint</vt:lpstr>
      <vt:lpstr>Despotismo Ilustrado</vt:lpstr>
      <vt:lpstr>Conclusiones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Tema 1 El Antiguo Régimen y la Ilustración</dc:title>
  <dc:creator>usuario</dc:creator>
  <cp:lastModifiedBy>usuario</cp:lastModifiedBy>
  <cp:revision>13</cp:revision>
  <dcterms:created xsi:type="dcterms:W3CDTF">2021-09-10T09:19:51Z</dcterms:created>
  <dcterms:modified xsi:type="dcterms:W3CDTF">2021-09-10T11:01:05Z</dcterms:modified>
</cp:coreProperties>
</file>